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1" r:id="rId22"/>
    <p:sldId id="278" r:id="rId23"/>
    <p:sldId id="277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71220"/>
  </p:normalViewPr>
  <p:slideViewPr>
    <p:cSldViewPr snapToGrid="0" snapToObjects="1">
      <p:cViewPr varScale="1">
        <p:scale>
          <a:sx n="69" d="100"/>
          <a:sy n="69" d="100"/>
        </p:scale>
        <p:origin x="2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</a:t>
            </a:r>
            <a:r>
              <a:rPr lang="en-US" baseline="0" dirty="0" smtClean="0"/>
              <a:t>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</a:t>
            </a:r>
            <a:r>
              <a:rPr lang="en-US" baseline="0" dirty="0" smtClean="0"/>
              <a:t>partial translation that </a:t>
            </a:r>
            <a:r>
              <a:rPr lang="en-US" baseline="0" dirty="0" smtClean="0"/>
              <a:t>have translated the same number of 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</a:t>
            </a:r>
            <a:r>
              <a:rPr lang="en-US" baseline="0" dirty="0" smtClean="0"/>
              <a:t>decoding faster </a:t>
            </a:r>
            <a:r>
              <a:rPr lang="en-US" baseline="0" dirty="0" smtClean="0"/>
              <a:t>DIRECTLY</a:t>
            </a:r>
          </a:p>
          <a:p>
            <a:r>
              <a:rPr lang="en-US" baseline="0" dirty="0" smtClean="0"/>
              <a:t>   - but to </a:t>
            </a:r>
            <a:r>
              <a:rPr lang="en-US" baseline="0" dirty="0" smtClean="0"/>
              <a:t>reduce the number of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 </a:t>
            </a:r>
            <a:r>
              <a:rPr lang="en-US" baseline="0" dirty="0" smtClean="0"/>
              <a:t>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we changed </a:t>
            </a:r>
            <a:r>
              <a:rPr lang="en-US" baseline="0" dirty="0" smtClean="0"/>
              <a:t>to </a:t>
            </a:r>
            <a:r>
              <a:rPr lang="en-US" baseline="0" dirty="0" smtClean="0"/>
              <a:t>coverage stack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that is</a:t>
            </a:r>
          </a:p>
          <a:p>
            <a:r>
              <a:rPr lang="en-US" baseline="0" dirty="0" smtClean="0"/>
              <a:t>  - only translations which </a:t>
            </a:r>
            <a:r>
              <a:rPr lang="en-US" baseline="0" dirty="0" smtClean="0"/>
              <a:t>covers exactly the same </a:t>
            </a:r>
            <a:r>
              <a:rPr lang="en-US" baseline="0" dirty="0" smtClean="0"/>
              <a:t>words</a:t>
            </a:r>
            <a:endParaRPr lang="en-US" baseline="0" dirty="0" smtClean="0"/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translations that </a:t>
            </a:r>
            <a:r>
              <a:rPr lang="en-US" baseline="0" dirty="0" smtClean="0"/>
              <a:t>translate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</a:t>
            </a:r>
            <a:r>
              <a:rPr lang="en-US" baseline="0" dirty="0" smtClean="0"/>
              <a:t>- </a:t>
            </a:r>
            <a:r>
              <a:rPr lang="en-US" baseline="0" dirty="0" smtClean="0"/>
              <a:t>go into </a:t>
            </a:r>
            <a:r>
              <a:rPr lang="en-US" baseline="0" dirty="0" smtClean="0"/>
              <a:t>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</a:t>
            </a:r>
            <a:r>
              <a:rPr lang="en-US" dirty="0" smtClean="0"/>
              <a:t>is dependent on the coverage</a:t>
            </a:r>
            <a:r>
              <a:rPr lang="en-US" baseline="0" dirty="0" smtClean="0"/>
              <a:t> AND last </a:t>
            </a:r>
            <a:r>
              <a:rPr lang="en-US" baseline="0" dirty="0" smtClean="0"/>
              <a:t>position</a:t>
            </a:r>
          </a:p>
          <a:p>
            <a:r>
              <a:rPr lang="en-US" baseline="0" dirty="0" smtClean="0"/>
              <a:t>   - by trying to keep apples and pears separated</a:t>
            </a:r>
            <a:endParaRPr lang="en-US" baseline="0" dirty="0" smtClean="0"/>
          </a:p>
          <a:p>
            <a:r>
              <a:rPr lang="en-US" baseline="0" dirty="0" smtClean="0"/>
              <a:t>   </a:t>
            </a:r>
            <a:r>
              <a:rPr lang="en-US" baseline="0" dirty="0" smtClean="0"/>
              <a:t>- </a:t>
            </a:r>
            <a:r>
              <a:rPr lang="en-US" baseline="0" dirty="0" smtClean="0"/>
              <a:t>should reduce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</a:t>
            </a:r>
            <a:r>
              <a:rPr lang="en-US" baseline="0" dirty="0" smtClean="0"/>
              <a:t>partial translation have </a:t>
            </a:r>
            <a:r>
              <a:rPr lang="en-US" baseline="0" dirty="0" smtClean="0"/>
              <a:t>translate the same </a:t>
            </a:r>
            <a:r>
              <a:rPr lang="en-US" baseline="0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2 words</a:t>
            </a:r>
            <a:endParaRPr lang="en-US" baseline="0" dirty="0" smtClean="0"/>
          </a:p>
          <a:p>
            <a:r>
              <a:rPr lang="en-US" baseline="0" dirty="0" smtClean="0"/>
              <a:t> - </a:t>
            </a:r>
            <a:r>
              <a:rPr lang="en-US" baseline="0" dirty="0" smtClean="0"/>
              <a:t>The top has </a:t>
            </a:r>
            <a:r>
              <a:rPr lang="en-US" baseline="0" dirty="0" smtClean="0"/>
              <a:t>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</a:t>
            </a:r>
            <a:r>
              <a:rPr lang="en-US" baseline="0" dirty="0" smtClean="0"/>
              <a:t>the bottom most </a:t>
            </a:r>
            <a:r>
              <a:rPr lang="en-US" baseline="0" dirty="0" smtClean="0"/>
              <a:t>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most popular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memory</a:t>
            </a:r>
          </a:p>
          <a:p>
            <a:r>
              <a:rPr lang="en-US" baseline="0" dirty="0" smtClean="0"/>
              <a:t>  - No longer optimal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rule creation</a:t>
            </a:r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</a:t>
            </a:r>
            <a:r>
              <a:rPr lang="en-US" baseline="0" smtClean="0"/>
              <a:t>gives scores </a:t>
            </a:r>
            <a:r>
              <a:rPr lang="en-US" baseline="0" dirty="0" smtClean="0"/>
              <a:t>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uses a model file which it needs to do random lookups to get the scores</a:t>
            </a:r>
          </a:p>
          <a:p>
            <a:r>
              <a:rPr lang="en-US" baseline="0" dirty="0" smtClean="0"/>
              <a:t>  - BUT key to random lookup is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storing the data for the model in a separate file</a:t>
            </a:r>
          </a:p>
          <a:p>
            <a:r>
              <a:rPr lang="en-US" baseline="0" dirty="0" smtClean="0"/>
              <a:t>  - we can just insert it into the phrase-table</a:t>
            </a:r>
          </a:p>
          <a:p>
            <a:r>
              <a:rPr lang="en-US" baseline="0" dirty="0" smtClean="0"/>
              <a:t>  - save ourselves the extra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 is that for single threaded application</a:t>
            </a:r>
          </a:p>
          <a:p>
            <a:r>
              <a:rPr lang="en-US" dirty="0" smtClean="0"/>
              <a:t>  - not much faster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 baseline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</a:t>
            </a:r>
            <a:r>
              <a:rPr lang="en-US" baseline="0" dirty="0" smtClean="0"/>
              <a:t>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</a:t>
            </a:r>
            <a:r>
              <a:rPr lang="en-US" baseline="0" dirty="0" smtClean="0"/>
              <a:t>- </a:t>
            </a:r>
            <a:r>
              <a:rPr lang="en-US" baseline="0" dirty="0" smtClean="0"/>
              <a:t>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  <a:endParaRPr lang="en-US" baseline="0" dirty="0" smtClean="0"/>
          </a:p>
          <a:p>
            <a:r>
              <a:rPr lang="en-US" baseline="0" dirty="0" smtClean="0"/>
              <a:t>  - a lot of work </a:t>
            </a:r>
            <a:r>
              <a:rPr lang="en-US" baseline="0" dirty="0" smtClean="0"/>
              <a:t>has gone into </a:t>
            </a:r>
            <a:r>
              <a:rPr lang="en-US" baseline="0" dirty="0" smtClean="0"/>
              <a:t>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</a:t>
            </a:r>
            <a:r>
              <a:rPr lang="en-US" baseline="0" dirty="0" smtClean="0"/>
              <a:t>reduce loading </a:t>
            </a:r>
            <a:r>
              <a:rPr lang="en-US" baseline="0" dirty="0" smtClean="0"/>
              <a:t>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</a:t>
            </a:r>
            <a:r>
              <a:rPr lang="en-US" baseline="0" dirty="0" smtClean="0"/>
              <a:t>things helped </a:t>
            </a:r>
            <a:r>
              <a:rPr lang="en-US" baseline="0" dirty="0" smtClean="0"/>
              <a:t>our community</a:t>
            </a:r>
          </a:p>
          <a:p>
            <a:r>
              <a:rPr lang="en-US" baseline="0" dirty="0" smtClean="0"/>
              <a:t>   - lowering by barrier </a:t>
            </a:r>
            <a:r>
              <a:rPr lang="en-US" baseline="0" dirty="0" smtClean="0"/>
              <a:t>to entry into </a:t>
            </a:r>
            <a:r>
              <a:rPr lang="en-US" baseline="0" dirty="0" smtClean="0"/>
              <a:t>MT</a:t>
            </a:r>
          </a:p>
          <a:p>
            <a:r>
              <a:rPr lang="en-US" baseline="0" dirty="0" smtClean="0"/>
              <a:t>  - allow anyone with a normal, affordable pc or </a:t>
            </a:r>
            <a:r>
              <a:rPr lang="en-US" baseline="0" dirty="0" smtClean="0"/>
              <a:t>laptop</a:t>
            </a:r>
          </a:p>
          <a:p>
            <a:r>
              <a:rPr lang="en-US" baseline="0" dirty="0" smtClean="0"/>
              <a:t>     - to use Moses</a:t>
            </a:r>
            <a:endParaRPr lang="en-US" baseline="0" dirty="0" smtClean="0"/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as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- 32 core server doesn’t actually have 32 cores</a:t>
            </a:r>
          </a:p>
          <a:p>
            <a:r>
              <a:rPr lang="en-US" baseline="0" dirty="0" smtClean="0"/>
              <a:t>       - has physical 16 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   - there is some</a:t>
            </a:r>
            <a:r>
              <a:rPr lang="en-US" baseline="0" dirty="0" smtClean="0"/>
              <a:t> non-linearity</a:t>
            </a:r>
          </a:p>
          <a:p>
            <a:r>
              <a:rPr lang="en-US" baseline="0" dirty="0" smtClean="0"/>
              <a:t>   - maybe we’ve saturated the communication bus</a:t>
            </a:r>
          </a:p>
          <a:p>
            <a:r>
              <a:rPr lang="en-US" dirty="0" smtClean="0"/>
              <a:t>   - page in the CPU cache</a:t>
            </a:r>
          </a:p>
          <a:p>
            <a:r>
              <a:rPr lang="en-US" dirty="0" smtClean="0"/>
              <a:t>   - the cause of this we haven’t looked too deeply</a:t>
            </a:r>
            <a:r>
              <a:rPr lang="en-US" baseline="0" dirty="0" smtClean="0"/>
              <a:t> into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is that it scales well</a:t>
            </a:r>
          </a:p>
          <a:p>
            <a:r>
              <a:rPr lang="en-US" baseline="0" dirty="0" smtClean="0"/>
              <a:t>  - keep on scaling </a:t>
            </a:r>
          </a:p>
          <a:p>
            <a:r>
              <a:rPr lang="en-US" baseline="0" dirty="0" smtClean="0"/>
              <a:t>Unlike Moses</a:t>
            </a:r>
          </a:p>
          <a:p>
            <a:r>
              <a:rPr lang="en-US" baseline="0" dirty="0" smtClean="0"/>
              <a:t>  - slows down after a certain number of cores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is every slow down?</a:t>
            </a:r>
          </a:p>
          <a:p>
            <a:r>
              <a:rPr lang="en-US" dirty="0" smtClean="0"/>
              <a:t>Don’t know but 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doesn</a:t>
            </a:r>
            <a:r>
              <a:rPr lang="fr-FR" baseline="0" dirty="0" smtClean="0"/>
              <a:t>’</a:t>
            </a:r>
            <a:r>
              <a:rPr lang="en-US" baseline="0" dirty="0" smtClean="0"/>
              <a:t>t server that degradation yet.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  <a:r>
              <a:rPr lang="en-US" baseline="0" dirty="0" smtClean="0"/>
              <a:t> characteristics</a:t>
            </a:r>
          </a:p>
          <a:p>
            <a:endParaRPr lang="en-US" baseline="0" dirty="0" smtClean="0"/>
          </a:p>
          <a:p>
            <a:r>
              <a:rPr lang="en-US" dirty="0" smtClean="0"/>
              <a:t>Nope</a:t>
            </a:r>
            <a:r>
              <a:rPr lang="en-US" baseline="0" dirty="0" smtClean="0"/>
              <a:t> – will scales well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Nope, the proof of the MT pie is in the BLEU score</a:t>
            </a:r>
          </a:p>
          <a:p>
            <a:r>
              <a:rPr lang="en-US" baseline="0" dirty="0" smtClean="0"/>
              <a:t>  -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r>
              <a:rPr lang="en-US" baseline="0" dirty="0" smtClean="0"/>
              <a:t>   - Memory management</a:t>
            </a:r>
          </a:p>
          <a:p>
            <a:r>
              <a:rPr lang="en-US" baseline="0" dirty="0" smtClean="0"/>
              <a:t>   - </a:t>
            </a:r>
            <a:r>
              <a:rPr lang="en-US" dirty="0" smtClean="0"/>
              <a:t>faster phrase-table</a:t>
            </a:r>
          </a:p>
          <a:p>
            <a:r>
              <a:rPr lang="en-US" dirty="0" smtClean="0"/>
              <a:t>Great speedup</a:t>
            </a:r>
          </a:p>
          <a:p>
            <a:r>
              <a:rPr lang="en-US" dirty="0" smtClean="0"/>
              <a:t>  - can efficiently use all available cores</a:t>
            </a:r>
          </a:p>
          <a:p>
            <a:endParaRPr lang="en-US" dirty="0" smtClean="0"/>
          </a:p>
          <a:p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hierachical</a:t>
            </a:r>
            <a:r>
              <a:rPr lang="en-US" baseline="0" dirty="0" smtClean="0"/>
              <a:t> model has never been speed optimized</a:t>
            </a:r>
          </a:p>
          <a:p>
            <a:r>
              <a:rPr lang="en-US" baseline="0" dirty="0" smtClean="0"/>
              <a:t>  - </a:t>
            </a:r>
          </a:p>
          <a:p>
            <a:r>
              <a:rPr lang="en-US" baseline="0" dirty="0" smtClean="0"/>
              <a:t>Now made the speed where it is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r>
              <a:rPr lang="en-US" baseline="0" dirty="0" smtClean="0"/>
              <a:t>  - give similar quality output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</a:t>
            </a:r>
            <a:r>
              <a:rPr lang="en-US" baseline="0" dirty="0" smtClean="0"/>
              <a:t>pc</a:t>
            </a:r>
            <a:endParaRPr lang="en-US" baseline="0" dirty="0" smtClean="0"/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</a:t>
            </a:r>
            <a:r>
              <a:rPr lang="en-US" baseline="0" dirty="0" smtClean="0"/>
              <a:t>processors</a:t>
            </a:r>
            <a:endParaRPr lang="en-US" baseline="0" dirty="0" smtClean="0"/>
          </a:p>
          <a:p>
            <a:r>
              <a:rPr lang="en-US" dirty="0" smtClean="0"/>
              <a:t>With the slow down of Moore’s </a:t>
            </a:r>
            <a:r>
              <a:rPr lang="en-US" dirty="0" smtClean="0"/>
              <a:t>law</a:t>
            </a:r>
          </a:p>
          <a:p>
            <a:r>
              <a:rPr lang="en-US" dirty="0" smtClean="0"/>
              <a:t>  - This </a:t>
            </a:r>
            <a:r>
              <a:rPr lang="en-US" dirty="0" smtClean="0"/>
              <a:t>trend </a:t>
            </a:r>
            <a:r>
              <a:rPr lang="en-US" dirty="0" smtClean="0"/>
              <a:t>is </a:t>
            </a:r>
            <a:r>
              <a:rPr lang="en-US" baseline="0" dirty="0" smtClean="0"/>
              <a:t>likely </a:t>
            </a:r>
            <a:r>
              <a:rPr lang="en-US" baseline="0" dirty="0" smtClean="0"/>
              <a:t>to </a:t>
            </a:r>
            <a:r>
              <a:rPr lang="en-US" baseline="0" dirty="0" smtClean="0"/>
              <a:t>continue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</a:t>
            </a:r>
            <a:r>
              <a:rPr lang="en-US" baseline="0" dirty="0" smtClean="0"/>
              <a:t>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we don’t make very good use of </a:t>
            </a:r>
            <a:r>
              <a:rPr lang="en-US" baseline="0" dirty="0" smtClean="0"/>
              <a:t>many cores</a:t>
            </a:r>
            <a:endParaRPr lang="en-US" baseline="0" dirty="0" smtClean="0"/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</a:t>
            </a:r>
            <a:r>
              <a:rPr lang="en-US" baseline="0" dirty="0" smtClean="0"/>
              <a:t>you have </a:t>
            </a:r>
            <a:r>
              <a:rPr lang="en-US" baseline="0" dirty="0" err="1" smtClean="0"/>
              <a:t>ßa</a:t>
            </a:r>
            <a:r>
              <a:rPr lang="en-US" baseline="0" dirty="0" smtClean="0"/>
              <a:t> </a:t>
            </a:r>
            <a:r>
              <a:rPr lang="en-US" baseline="0" dirty="0" smtClean="0"/>
              <a:t>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until all cores are used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</a:t>
            </a:r>
            <a:r>
              <a:rPr lang="en-US" baseline="0" dirty="0" smtClean="0"/>
              <a:t>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</a:t>
            </a:r>
            <a:r>
              <a:rPr lang="en-US" baseline="0" dirty="0" smtClean="0"/>
              <a:t>grow when </a:t>
            </a:r>
            <a:r>
              <a:rPr lang="en-US" baseline="0" dirty="0" smtClean="0"/>
              <a:t>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  <a:endParaRPr lang="en-US" baseline="0" dirty="0" smtClean="0"/>
          </a:p>
          <a:p>
            <a:r>
              <a:rPr lang="en-US" baseline="0" dirty="0" smtClean="0"/>
              <a:t>   - ultimately </a:t>
            </a:r>
            <a:r>
              <a:rPr lang="en-US" baseline="0" dirty="0" smtClean="0"/>
              <a:t>had to re-implement the </a:t>
            </a:r>
            <a:r>
              <a:rPr lang="en-US" baseline="0" dirty="0" smtClean="0"/>
              <a:t>Moses decoder</a:t>
            </a:r>
            <a:endParaRPr lang="en-US" baseline="0" dirty="0" smtClean="0"/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allocating &amp; deallocating memory</a:t>
            </a:r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</a:t>
            </a:r>
            <a:r>
              <a:rPr lang="en-US" baseline="0" dirty="0" smtClean="0"/>
              <a:t>faster on-demand </a:t>
            </a:r>
            <a:r>
              <a:rPr lang="en-US" baseline="0" dirty="0" smtClean="0"/>
              <a:t>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</a:t>
            </a:r>
            <a:r>
              <a:rPr lang="en-US" dirty="0" smtClean="0"/>
              <a:t>memory management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</a:t>
            </a:r>
            <a:r>
              <a:rPr lang="en-US" baseline="0" dirty="0" smtClean="0"/>
              <a:t>the more threads we used</a:t>
            </a:r>
            <a:endParaRPr lang="en-US" baseline="0" dirty="0" smtClean="0"/>
          </a:p>
          <a:p>
            <a:r>
              <a:rPr lang="en-US" baseline="0" dirty="0" smtClean="0"/>
              <a:t>  - this is a </a:t>
            </a:r>
            <a:r>
              <a:rPr lang="en-US" baseline="0" dirty="0" smtClean="0"/>
              <a:t>common issue for multi-threaded application</a:t>
            </a:r>
            <a:endParaRPr lang="en-US" baseline="0" dirty="0" smtClean="0"/>
          </a:p>
          <a:p>
            <a:r>
              <a:rPr lang="en-US" baseline="0" dirty="0" smtClean="0"/>
              <a:t>   - due to </a:t>
            </a:r>
            <a:r>
              <a:rPr lang="en-US" baseline="0" dirty="0" smtClean="0"/>
              <a:t>locking </a:t>
            </a:r>
            <a:r>
              <a:rPr lang="en-US" baseline="0" dirty="0" smtClean="0"/>
              <a:t>to </a:t>
            </a:r>
            <a:r>
              <a:rPr lang="en-US" baseline="0" dirty="0" smtClean="0"/>
              <a:t>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solution </a:t>
            </a:r>
            <a:r>
              <a:rPr lang="en-US" dirty="0" smtClean="0"/>
              <a:t>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</a:t>
            </a:r>
            <a:r>
              <a:rPr lang="en-US" baseline="0" dirty="0" smtClean="0"/>
              <a:t>functions in </a:t>
            </a:r>
            <a:r>
              <a:rPr lang="en-US" baseline="0" dirty="0" smtClean="0"/>
              <a:t>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</a:t>
            </a:r>
            <a:r>
              <a:rPr lang="en-US" baseline="0" dirty="0" smtClean="0"/>
              <a:t>it still slows </a:t>
            </a:r>
            <a:r>
              <a:rPr lang="en-US" baseline="0" dirty="0" smtClean="0"/>
              <a:t>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better solution</a:t>
            </a:r>
            <a:endParaRPr lang="en-US" dirty="0" smtClean="0"/>
          </a:p>
          <a:p>
            <a:r>
              <a:rPr lang="en-US" dirty="0" smtClean="0"/>
              <a:t>   - is to take </a:t>
            </a:r>
            <a:r>
              <a:rPr lang="en-US" dirty="0" smtClean="0"/>
              <a:t>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</a:t>
            </a:r>
            <a:r>
              <a:rPr lang="en-US" dirty="0" smtClean="0"/>
              <a:t>of the hands</a:t>
            </a:r>
            <a:r>
              <a:rPr lang="en-US" baseline="0" dirty="0" smtClean="0"/>
              <a:t> of the </a:t>
            </a:r>
            <a:r>
              <a:rPr lang="en-US" baseline="0" dirty="0" smtClean="0"/>
              <a:t>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</a:t>
            </a:r>
            <a:r>
              <a:rPr lang="en-US" baseline="0" dirty="0" smtClean="0"/>
              <a:t>and </a:t>
            </a:r>
            <a:r>
              <a:rPr lang="en-US" baseline="0" dirty="0" smtClean="0"/>
              <a:t>manage it </a:t>
            </a:r>
            <a:r>
              <a:rPr lang="en-US" baseline="0" dirty="0" smtClean="0"/>
              <a:t>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Entails allocating a large </a:t>
            </a:r>
            <a:r>
              <a:rPr lang="en-US" baseline="0" dirty="0" smtClean="0"/>
              <a:t>chunk of </a:t>
            </a:r>
            <a:r>
              <a:rPr lang="en-US" baseline="0" dirty="0" smtClean="0"/>
              <a:t>memory at the start </a:t>
            </a:r>
            <a:endParaRPr lang="en-US" baseline="0" dirty="0" smtClean="0"/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  <a:endParaRPr lang="en-US" baseline="0" dirty="0" smtClean="0"/>
          </a:p>
          <a:p>
            <a:r>
              <a:rPr lang="en-US" baseline="0" dirty="0" smtClean="0"/>
              <a:t>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</a:t>
            </a:r>
            <a:r>
              <a:rPr lang="en-US" baseline="0" dirty="0" smtClean="0"/>
              <a:t>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"/>
    </mc:Choice>
    <mc:Fallback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</a:t>
            </a:r>
            <a:r>
              <a:rPr lang="en-US" dirty="0" smtClean="0"/>
              <a:t>l number of </a:t>
            </a:r>
            <a:r>
              <a:rPr lang="en-US" dirty="0" smtClean="0"/>
              <a:t>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"/>
    </mc:Choice>
    <mc:Fallback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2438</Words>
  <Application>Microsoft Macintosh PowerPoint</Application>
  <PresentationFormat>Widescreen</PresentationFormat>
  <Paragraphs>522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669</cp:revision>
  <dcterms:created xsi:type="dcterms:W3CDTF">2016-10-25T10:27:36Z</dcterms:created>
  <dcterms:modified xsi:type="dcterms:W3CDTF">2016-10-28T23:34:28Z</dcterms:modified>
</cp:coreProperties>
</file>

<file path=docProps/thumbnail.jpeg>
</file>